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9" r:id="rId2"/>
    <p:sldId id="283" r:id="rId3"/>
    <p:sldId id="292" r:id="rId4"/>
    <p:sldId id="285" r:id="rId5"/>
    <p:sldId id="284" r:id="rId6"/>
    <p:sldId id="298" r:id="rId7"/>
    <p:sldId id="306" r:id="rId8"/>
    <p:sldId id="307" r:id="rId9"/>
    <p:sldId id="308" r:id="rId10"/>
    <p:sldId id="3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7" Type="http://schemas.openxmlformats.org/officeDocument/2006/relationships/image" Target="../media/image4.GIF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6" Type="http://schemas.openxmlformats.org/officeDocument/2006/relationships/image" Target="../media/image3.GIF" /><Relationship Id="rId5" Type="http://schemas.openxmlformats.org/officeDocument/2006/relationships/image" Target="../media/image1.wmf" /><Relationship Id="rId4" Type="http://schemas.openxmlformats.org/officeDocument/2006/relationships/oleObject" Target="../embeddings/oleObject1.bin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963035" y="332740"/>
            <a:ext cx="419989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KIỂM TRA BÀI CŨ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555625" y="1045845"/>
            <a:ext cx="109131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Như thế nào là đơn thức?, Đơn thức thu gọn? Cho VD về đơn thức?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41020" y="2244725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là biểu thức đại số chỉ gồm một số, hoặc một biến, hoặc một tích giữa các số và các biến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21055" y="3363595"/>
            <a:ext cx="1075055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thu gọn là đơn thức chỉ gồm tích của một số với các biến, mà mỗi biến đã được nâng lên lũy thừa với số mũ nguyên dương.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821055" y="5204460"/>
            <a:ext cx="101904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VD:  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 -3/5x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x;  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(-1/2)y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x;  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y;   -2y      </a:t>
            </a: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là những đơn thức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5" grpId="0"/>
      <p:bldP spid="1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38375" y="1223963"/>
            <a:ext cx="7924800" cy="1476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666699"/>
                </a:solidFill>
                <a:latin typeface="Times New Roman" panose="02020603050405020304" pitchFamily="18" charset="0"/>
              </a:rPr>
              <a:t>CHÚC  CÁC EM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666699"/>
                </a:solidFill>
                <a:latin typeface="Times New Roman" panose="02020603050405020304" pitchFamily="18" charset="0"/>
              </a:rPr>
              <a:t>LUÔN MẠNH KHỎE .</a:t>
            </a:r>
          </a:p>
        </p:txBody>
      </p:sp>
      <p:pic>
        <p:nvPicPr>
          <p:cNvPr id="40965" name="Picture 5" descr="girl_music_trombone_hg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2438" y="3492500"/>
            <a:ext cx="15970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524000" y="2559050"/>
          <a:ext cx="3351213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" r:id="rId4" imgW="3535680" imgH="4450080" progId="">
                  <p:embed/>
                </p:oleObj>
              </mc:Choice>
              <mc:Fallback>
                <p:oleObj name="Clip" r:id="rId4" imgW="3535680" imgH="4450080" progId="">
                  <p:embed/>
                  <p:pic>
                    <p:nvPicPr>
                      <p:cNvPr id="40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59050"/>
                        <a:ext cx="3351213" cy="421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7" name="Picture 7" descr="AN43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83638" y="5875338"/>
            <a:ext cx="1822450" cy="879475"/>
          </a:xfrm>
          <a:prstGeom prst="rect">
            <a:avLst/>
          </a:prstGeom>
          <a:noFill/>
        </p:spPr>
      </p:pic>
      <p:pic>
        <p:nvPicPr>
          <p:cNvPr id="40968" name="Picture 8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486900" y="0"/>
            <a:ext cx="1181100" cy="1181100"/>
          </a:xfrm>
          <a:prstGeom prst="rect">
            <a:avLst/>
          </a:prstGeom>
          <a:noFill/>
        </p:spPr>
      </p:pic>
      <p:pic>
        <p:nvPicPr>
          <p:cNvPr id="40969" name="Picture 9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0"/>
            <a:ext cx="11811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/>
          <p:nvPr/>
        </p:nvSpPr>
        <p:spPr>
          <a:xfrm>
            <a:off x="4410710" y="142240"/>
            <a:ext cx="4145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Cho đơn thức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694055" y="787400"/>
            <a:ext cx="109956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a) Hãy viết ba đơn thức có phần biến giống phần biến của đơn thức đã cho?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952115" y="2631440"/>
            <a:ext cx="5314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-5xy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 1/4xy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694055" y="1986280"/>
            <a:ext cx="10281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 đơn thức có phần biến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giống phần biến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của 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là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94055" y="3233420"/>
            <a:ext cx="102819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b) Hãy viết ba đơn thức có phần biến khác phần biến của đơn thức đã cho?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830580" y="4313555"/>
            <a:ext cx="10281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 đơn thức có phần biến khác phần biến của 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là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3048635" y="4958715"/>
            <a:ext cx="5314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-3xy;  1/3x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628015" y="5603875"/>
            <a:ext cx="112388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Các đơn thức viết đúng theo yêu cầu câu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a)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là các ví dụ  về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đơn thức đồng dạng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5" grpId="0"/>
      <p:bldP spid="5" grpId="1"/>
      <p:bldP spid="6" grpId="0"/>
      <p:bldP spid="6" grpId="1"/>
      <p:bldP spid="7" grpId="0"/>
      <p:bldP spid="7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5115" y="114300"/>
            <a:ext cx="5862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ĐỒNG DẠNG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5675" y="969596"/>
            <a:ext cx="439356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Đơn thức đồng dạng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7012" y="41744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6406229" y="3115570"/>
            <a:ext cx="226292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00421" y="429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811530" y="1614805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Hai đơn thức đồng dạng là hai đơn thức có hệ số khác 0 và có cùng phần biến.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811530" y="2886075"/>
            <a:ext cx="106635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-5xy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 1/4xy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là những đơn thức đồng dạng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881380" y="4548505"/>
            <a:ext cx="10160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Chú ý: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Các số khác 0 được coi là những đơn thức đồng dạng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529590" y="274955"/>
            <a:ext cx="111328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Làm thế nào để cộng, trừ các đơn thức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-5xy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 1/4xy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633730" y="1216660"/>
            <a:ext cx="10500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Dựa vào tính chất phân phối của phép nhân đối với phép cộng ( hoặc phép trừ)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902970" y="2617470"/>
            <a:ext cx="25634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993140" y="3409315"/>
            <a:ext cx="41852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-1/4xy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=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059045" y="3409315"/>
            <a:ext cx="31172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(4-5-1/4)xy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=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028305" y="3409315"/>
            <a:ext cx="16675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-5/4xy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0725" y="4415790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Vây để cộng ( hay trừ) các đơn thức đồng dạng ta làm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15" grpId="0"/>
      <p:bldP spid="15" grpId="1"/>
      <p:bldP spid="10" grpId="0"/>
      <p:bldP spid="10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4745" y="92710"/>
            <a:ext cx="60566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ĐƠN THỨC ĐỒNG DẠNG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5675" y="969596"/>
            <a:ext cx="615251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Cộng, trừ đơn thức đồng dạng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7012" y="41744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6406229" y="3115570"/>
            <a:ext cx="226292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00421" y="429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811530" y="1614805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Để cộng ( hay trừ) các đơn thức đồng dạng, ta cộng ( hay trừ) các hệ số với nhau và giữ nguyên phần biến.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811530" y="2886075"/>
            <a:ext cx="92430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-1/4xy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= (4-5-1/4)xy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= -5/4xy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938530" y="4084955"/>
            <a:ext cx="92430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?3 sgk trang 34</a:t>
            </a: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tìm tổng của ba đơn thức 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-7xy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811530" y="5374005"/>
            <a:ext cx="41852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+(-7xy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=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906645" y="5374005"/>
            <a:ext cx="26644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(1+5-7)xy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=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7517130" y="5374005"/>
            <a:ext cx="1042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5" grpId="0"/>
      <p:bldP spid="15" grpId="1"/>
      <p:bldP spid="8" grpId="0"/>
      <p:bldP spid="8" grpId="1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301490" y="441325"/>
            <a:ext cx="30226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855980" y="1459230"/>
            <a:ext cx="1103122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Học các khái niệm, quy tắc cộng, trừ đơn thức đồng dạng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Xem lại các ví dụ, ?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Làm bài tập 17;21;22 trang 35;36 sgk tập 2 Toán7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5355" y="969596"/>
            <a:ext cx="6803390" cy="6451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17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:trang 35 sgk Toán 7 tập 2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4005" y="128270"/>
            <a:ext cx="8666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ĐƠN THỨC ĐỒNG DẠNG 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623570" y="1768475"/>
            <a:ext cx="100285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giá trị của các biểu thức sau tại x = 1 và y = -1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07340" y="2627630"/>
            <a:ext cx="47021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A=1/2x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- 3/4x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84175" y="3462655"/>
            <a:ext cx="4388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(1/2 - 3/4 +1)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84175" y="4389120"/>
            <a:ext cx="4388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(1/2 - 3/4 +1)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464185" y="5269865"/>
            <a:ext cx="4388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3/4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009515" y="2867025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2"/>
          <p:cNvSpPr txBox="1"/>
          <p:nvPr/>
        </p:nvSpPr>
        <p:spPr>
          <a:xfrm>
            <a:off x="5009515" y="2627630"/>
            <a:ext cx="67068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Thay x=1; y=-1 vào A=3/4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ta được</a:t>
            </a:r>
            <a:endParaRPr lang="en-US" sz="3600"/>
          </a:p>
        </p:txBody>
      </p:sp>
      <p:sp>
        <p:nvSpPr>
          <p:cNvPr id="14" name="Text Box 13"/>
          <p:cNvSpPr txBox="1"/>
          <p:nvPr/>
        </p:nvSpPr>
        <p:spPr>
          <a:xfrm>
            <a:off x="5180330" y="3826510"/>
            <a:ext cx="44799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3/4 .1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(-1) = -3/4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5180330" y="4624705"/>
            <a:ext cx="6135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Vậy A = -3/4 tại x = 1 và y = -1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2" grpId="0"/>
      <p:bldP spid="2" grpId="1"/>
      <p:bldP spid="3" grpId="0"/>
      <p:bldP spid="3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5355" y="969596"/>
            <a:ext cx="6803390" cy="6451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21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:trang 36 sgk Toán 7 tập 2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4005" y="128270"/>
            <a:ext cx="8666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ĐƠN THỨC ĐỒNG DẠNG 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623570" y="1768475"/>
            <a:ext cx="56114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tổng của các đơn thức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13105" y="3449955"/>
            <a:ext cx="66763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 = 3/4xyz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+ 1/2xyz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- 1/4xyz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13105" y="2504440"/>
            <a:ext cx="66763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3/4xyz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;      1/2xyz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;     - 1/4xyz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15010" y="4461510"/>
            <a:ext cx="54292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 = (3/4 + 1/2 - 1/4)xyz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715010" y="5427980"/>
            <a:ext cx="2576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 =  xyz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2" grpId="0"/>
      <p:bldP spid="12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5355" y="969596"/>
            <a:ext cx="6803390" cy="6451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22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:trang 36 sgk Toán 7 tập 2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4005" y="128270"/>
            <a:ext cx="8666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ĐƠN THỨC ĐỒNG DẠNG 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269875" y="1768475"/>
            <a:ext cx="11787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tích của các đơn thức rồi tìm bậc của đơn thức nhận được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13740" y="2513965"/>
            <a:ext cx="4348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a) 12/15x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và 5/9xy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25145" y="3258820"/>
            <a:ext cx="47250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C= (12/15x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)(5/9xy)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25145" y="3903980"/>
            <a:ext cx="5010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C= (12/15.5/9)(x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)(xy)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25145" y="4549140"/>
            <a:ext cx="30702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C= 4/3x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598805" y="5349240"/>
            <a:ext cx="43135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Vậy bậc của C là 8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98770" y="2623820"/>
            <a:ext cx="0" cy="3561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2"/>
          <p:cNvSpPr txBox="1"/>
          <p:nvPr/>
        </p:nvSpPr>
        <p:spPr>
          <a:xfrm>
            <a:off x="5535930" y="2513965"/>
            <a:ext cx="4348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b) -1/7x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và -2/5xy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5697220" y="3359785"/>
            <a:ext cx="5501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 =( -1/7x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y) ( -2/5xy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5697220" y="4081780"/>
            <a:ext cx="43478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 =( -1/7)( -2/5)xy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5697220" y="4813300"/>
            <a:ext cx="3320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D = 2/35xy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5714365" y="5458460"/>
            <a:ext cx="43135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Vậy bậc của D là 5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2" grpId="0"/>
      <p:bldP spid="2" grpId="1"/>
      <p:bldP spid="3" grpId="0"/>
      <p:bldP spid="3" grpId="1"/>
      <p:bldP spid="8" grpId="0"/>
      <p:bldP spid="8" grpId="1"/>
      <p:bldP spid="10" grpId="0"/>
      <p:bldP spid="10" grpId="1"/>
      <p:bldP spid="13" grpId="0"/>
      <p:bldP spid="13" grpId="1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2536</Words>
  <Application>Microsoft Office PowerPoint</Application>
  <PresentationFormat>Màn hình rộng</PresentationFormat>
  <Paragraphs>141</Paragraphs>
  <Slides>10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 Ha</dc:creator>
  <cp:lastModifiedBy>Người dùng Không xác định</cp:lastModifiedBy>
  <cp:revision>37</cp:revision>
  <dcterms:created xsi:type="dcterms:W3CDTF">2019-10-30T14:02:00Z</dcterms:created>
  <dcterms:modified xsi:type="dcterms:W3CDTF">2020-05-01T00:59:32Z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